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025" autoAdjust="0"/>
    <p:restoredTop sz="94660"/>
  </p:normalViewPr>
  <p:slideViewPr>
    <p:cSldViewPr snapToGrid="0">
      <p:cViewPr>
        <p:scale>
          <a:sx n="113" d="100"/>
          <a:sy n="113" d="100"/>
        </p:scale>
        <p:origin x="-948" y="102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8-86365-96-2-16 </a:t>
            </a:r>
            <a:r>
              <a:rPr lang="en-US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akr@kamensk.donpac.ru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r>
              <a:rPr lang="ru-RU" sz="1200" dirty="0" smtClean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</a:t>
            </a: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43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PC</cp:lastModifiedBy>
  <cp:revision>18</cp:revision>
  <cp:lastPrinted>2020-04-16T07:17:49Z</cp:lastPrinted>
  <dcterms:created xsi:type="dcterms:W3CDTF">2020-04-16T06:57:02Z</dcterms:created>
  <dcterms:modified xsi:type="dcterms:W3CDTF">2020-04-16T11:12:11Z</dcterms:modified>
</cp:coreProperties>
</file>